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533" r:id="rId4"/>
    <p:sldId id="534" r:id="rId5"/>
    <p:sldId id="535" r:id="rId6"/>
    <p:sldId id="536" r:id="rId7"/>
    <p:sldId id="334" r:id="rId8"/>
    <p:sldId id="537" r:id="rId9"/>
    <p:sldId id="538" r:id="rId10"/>
    <p:sldId id="539" r:id="rId11"/>
    <p:sldId id="540" r:id="rId12"/>
    <p:sldId id="541" r:id="rId13"/>
    <p:sldId id="338" r:id="rId14"/>
    <p:sldId id="339" r:id="rId15"/>
    <p:sldId id="340" r:id="rId16"/>
    <p:sldId id="542" r:id="rId17"/>
    <p:sldId id="543" r:id="rId18"/>
    <p:sldId id="756" r:id="rId19"/>
    <p:sldId id="371" r:id="rId20"/>
    <p:sldId id="374" r:id="rId21"/>
    <p:sldId id="802" r:id="rId22"/>
    <p:sldId id="792" r:id="rId23"/>
    <p:sldId id="794" r:id="rId24"/>
    <p:sldId id="797" r:id="rId25"/>
    <p:sldId id="803" r:id="rId26"/>
    <p:sldId id="335" r:id="rId27"/>
    <p:sldId id="318" r:id="rId28"/>
    <p:sldId id="320"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LamResearchS4HANA/blob/master/RAP/Day%2025/01_Data%20Model/02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6/03_Travel.txt" TargetMode="External"/><Relationship Id="rId5" Type="http://schemas.openxmlformats.org/officeDocument/2006/relationships/hyperlink" Target="https://github.com/soyuztechnologies/LamResearchS4HANA/blob/master/RAP/Day%2026/02_Customer.txt" TargetMode="External"/><Relationship Id="rId4" Type="http://schemas.openxmlformats.org/officeDocument/2006/relationships/hyperlink" Target="https://github.com/soyuztechnologies/LamResearchS4HANA/blob/master/RAP/Day%2026/01_Agenc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9D42994D-334E-94FA-EB84-840CB33DCB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440" y="1199771"/>
            <a:ext cx="2523612" cy="141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838453"/>
            <a:ext cx="4248472" cy="129266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ZI_AGENCY_U_XX</a:t>
            </a:r>
            <a:r>
              <a:rPr lang="en-US" sz="1800" kern="0" dirty="0">
                <a:cs typeface="Arial" pitchFamily="34" charset="0"/>
              </a:rPr>
              <a:t> ( Agency )</a:t>
            </a:r>
          </a:p>
          <a:p>
            <a:r>
              <a:rPr lang="en-US" sz="1800" kern="0" dirty="0">
                <a:cs typeface="Arial" pitchFamily="34" charset="0"/>
                <a:hlinkClick r:id="rId5"/>
              </a:rPr>
              <a:t>ZI_Customer_U_XX</a:t>
            </a:r>
            <a:r>
              <a:rPr lang="en-US" sz="1800" kern="0" dirty="0">
                <a:cs typeface="Arial" pitchFamily="34" charset="0"/>
              </a:rPr>
              <a:t> ( Customer )</a:t>
            </a:r>
          </a:p>
          <a:p>
            <a:r>
              <a:rPr lang="en-US" sz="1800" kern="0" dirty="0">
                <a:cs typeface="Arial" pitchFamily="34" charset="0"/>
                <a:hlinkClick r:id="rId6"/>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10412</TotalTime>
  <Words>1441</Words>
  <Application>Microsoft Office PowerPoint</Application>
  <PresentationFormat>Custom</PresentationFormat>
  <Paragraphs>235</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307</cp:revision>
  <dcterms:created xsi:type="dcterms:W3CDTF">2013-09-12T13:05:01Z</dcterms:created>
  <dcterms:modified xsi:type="dcterms:W3CDTF">2022-05-27T06:50:47Z</dcterms:modified>
</cp:coreProperties>
</file>